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61" r:id="rId5"/>
    <p:sldId id="264" r:id="rId6"/>
    <p:sldId id="265" r:id="rId7"/>
    <p:sldId id="263" r:id="rId8"/>
    <p:sldId id="259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6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1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6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7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5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2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6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7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C7D3-3DE4-4A7C-A7D5-9397DF6FBCD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1DB7-C558-444F-ACFE-BC1E4C23C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5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1494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786" y="540327"/>
            <a:ext cx="9992928" cy="56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Жестокое обращение с животными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160" y="-26408"/>
            <a:ext cx="8658281" cy="64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2636" cy="1430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2154"/>
            <a:ext cx="7226780" cy="58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8942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51" y="35038"/>
            <a:ext cx="8680443" cy="61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974" y="365126"/>
            <a:ext cx="8018869" cy="723842"/>
          </a:xfrm>
        </p:spPr>
        <p:txBody>
          <a:bodyPr/>
          <a:lstStyle/>
          <a:p>
            <a:r>
              <a:rPr lang="ru-RU" dirty="0" smtClean="0"/>
              <a:t>Фигурка кошки в Японии.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109" y="1086176"/>
            <a:ext cx="7669735" cy="50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9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8516"/>
            <a:ext cx="8073044" cy="1092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944"/>
            <a:ext cx="8158692" cy="61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лабрадор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522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6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7324"/>
            <a:ext cx="7998229" cy="12833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87" y="-22066"/>
            <a:ext cx="8574905" cy="64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Нельзя убивать животных!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54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Жестокое обращение с животными</vt:lpstr>
      <vt:lpstr>Презентация PowerPoint</vt:lpstr>
      <vt:lpstr>Презентация PowerPoint</vt:lpstr>
      <vt:lpstr>Фигурка кошки в Японии.</vt:lpstr>
      <vt:lpstr>Презентация PowerPoint</vt:lpstr>
      <vt:lpstr>лабрадор</vt:lpstr>
      <vt:lpstr>Презентация PowerPoint</vt:lpstr>
      <vt:lpstr>Нельзя убивать животных!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Черкасова</dc:creator>
  <cp:lastModifiedBy>Наталья Черкасова</cp:lastModifiedBy>
  <cp:revision>3</cp:revision>
  <dcterms:created xsi:type="dcterms:W3CDTF">2019-10-10T20:24:29Z</dcterms:created>
  <dcterms:modified xsi:type="dcterms:W3CDTF">2019-10-10T21:01:26Z</dcterms:modified>
</cp:coreProperties>
</file>